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82320"/>
            <a:ext cx="7772400" cy="1470025"/>
          </a:xfrm>
        </p:spPr>
        <p:txBody>
          <a:bodyPr/>
          <a:lstStyle/>
          <a:p>
            <a:r>
              <a:rPr lang="en-US"/>
              <a:t> </a:t>
            </a:r>
            <a:r>
              <a:t>Pelatihan (Training)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69515"/>
            <a:ext cx="6400800" cy="1752600"/>
          </a:xfrm>
        </p:spPr>
        <p:txBody>
          <a:bodyPr/>
          <a:lstStyle/>
          <a:p>
            <a:r>
              <a:rPr lang="en-US"/>
              <a:t> </a:t>
            </a:r>
            <a:endParaRPr lang="en-US"/>
          </a:p>
          <a:p>
            <a:r>
              <a:t>🧠 Disusun untuk memahami konsep, tujuan, dan metode pelatihan kerja.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Faktor Keberhasilan Pelatihan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Dukungan manajemen.</a:t>
            </a:r>
          </a:p>
          <a:p>
            <a:r>
              <a:t>Kesiapan peserta.</a:t>
            </a:r>
          </a:p>
          <a:p>
            <a:r>
              <a:t>Kualitas instruktur.</a:t>
            </a:r>
          </a:p>
          <a:p>
            <a:r>
              <a:t>Materi relevan.</a:t>
            </a:r>
          </a:p>
          <a:p>
            <a:r>
              <a:t>Lingkungan belajar kondusif.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Psikolog Industri &amp; Organisasi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Merancang program pelatihan berbasis analisis psikologis.</a:t>
            </a:r>
          </a:p>
          <a:p>
            <a:r>
              <a:t>Menentukan metode sesuai karakter peserta.</a:t>
            </a:r>
          </a:p>
          <a:p>
            <a:r>
              <a:t>Mengevaluasi hasil pelatihan.</a:t>
            </a:r>
          </a:p>
          <a:p>
            <a:r>
              <a:t>Memberikan rekomendasi pengembangan SDM jangka panjang.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Pelatihan adalah investasi jangka panjang.</a:t>
            </a:r>
          </a:p>
          <a:p>
            <a:r>
              <a:t>Harus berbasis kebutuhan nyata dan prinsip psikologi belajar.</a:t>
            </a:r>
          </a:p>
          <a:p>
            <a:r>
              <a:t>Evaluasi menentukan perbaikan berkelanjutan.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Munandar, A. S. (2014). Psikologi Industri dan Organisasi. UI Press.</a:t>
            </a:r>
          </a:p>
          <a:p>
            <a:r>
              <a:t>Kirkpatrick, D. L. &amp; Kirkpatrick, J. D. (2006). Evaluating Training Programs.</a:t>
            </a:r>
          </a:p>
          <a:p>
            <a:r>
              <a:t>Noe, R. A. (2020). Employee Training and Development. McGraw-Hill.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Pelatihan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Pelatihan adalah proses sistematis untuk meningkatkan pengetahuan, keterampilan, dan sikap kerja.</a:t>
            </a:r>
          </a:p>
          <a:p>
            <a:r>
              <a:t>Fokus pada pekerjaan saat ini (current job performance).</a:t>
            </a:r>
          </a:p>
          <a:p>
            <a:r>
              <a:t>Berbeda dari pengembangan yang berorientasi masa depan.</a:t>
            </a:r>
          </a:p>
          <a:p>
            <a:r>
              <a:t>Munandar (2014): usaha sistematis mengubah perilaku kerja melalui pembelajaran terarah.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Pelatihan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Meningkatkan kompetensi dan produktivitas.</a:t>
            </a:r>
          </a:p>
          <a:p>
            <a:r>
              <a:t>Menyesuaikan diri dengan teknologi baru.</a:t>
            </a:r>
          </a:p>
          <a:p>
            <a:r>
              <a:t>Mengurangi kesalahan dan kecelakaan kerja.</a:t>
            </a:r>
          </a:p>
          <a:p>
            <a:r>
              <a:t>Meningkatkan motivasi dan loyalitas.</a:t>
            </a:r>
          </a:p>
          <a:p>
            <a:r>
              <a:t>Menyiapkan karyawan untuk promosi atau rotasi jabatan.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Manfaat Pelatihan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Bagi organisasi: efisiensi meningkat, kualitas kerja tinggi, turnover menurun.</a:t>
            </a:r>
          </a:p>
          <a:p>
            <a:r>
              <a:t>Bagi karyawan: kepercayaan diri bertambah, kemampuan problem solving meningkat, karier berkembang.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Kebutuhan Pelatihan (TNA)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Analisis organisasi – tujuan &amp; strategi perusahaan.</a:t>
            </a:r>
          </a:p>
          <a:p>
            <a:r>
              <a:t>2. Analisis pekerjaan – keterampilan yang dibutuhkan.</a:t>
            </a:r>
          </a:p>
          <a:p>
            <a:r>
              <a:t>3. Analisis individu – kesenjangan kemampuan aktual &amp; ideal.</a:t>
            </a:r>
          </a:p>
          <a:p>
            <a:r>
              <a:t>Hasil TNA menjadi dasar jenis &amp; metode pelatihan.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Prinsip Psikologis dalam Pelatihan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Motivasi belajar.</a:t>
            </a:r>
          </a:p>
          <a:p>
            <a:r>
              <a:t>Transfer of training.</a:t>
            </a:r>
          </a:p>
          <a:p>
            <a:r>
              <a:t>Feedback memperkuat perilaku positif.</a:t>
            </a:r>
          </a:p>
          <a:p>
            <a:r>
              <a:t>Latihan bertahap.</a:t>
            </a:r>
          </a:p>
          <a:p>
            <a:r>
              <a:t>Pengulangan memperkuat retensi belajar.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Metode On-the-Job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Coaching &amp; mentoring.</a:t>
            </a:r>
          </a:p>
          <a:p>
            <a:r>
              <a:t>Job rotation.</a:t>
            </a:r>
          </a:p>
          <a:p>
            <a:r>
              <a:t>Apprenticeship (magang).</a:t>
            </a:r>
          </a:p>
          <a:p>
            <a:r>
              <a:t>Job instruction training.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Metode Off-the-Job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Lecture &amp; seminar.</a:t>
            </a:r>
          </a:p>
          <a:p>
            <a:r>
              <a:t>Role playing.</a:t>
            </a:r>
          </a:p>
          <a:p>
            <a:r>
              <a:t>Case study.</a:t>
            </a:r>
          </a:p>
          <a:p>
            <a:r>
              <a:t>Simulation / business games.</a:t>
            </a:r>
          </a:p>
          <a:p>
            <a:r>
              <a:t>E-learning &amp; blended training.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Evaluasi Pelatihan (Model Kirkpatrick)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Reaction – respon peserta.</a:t>
            </a:r>
          </a:p>
          <a:p>
            <a:r>
              <a:t>2. Learning – peningkatan pengetahuan/keterampilan.</a:t>
            </a:r>
          </a:p>
          <a:p>
            <a:r>
              <a:t>3. Behavior – perubahan perilaku kerja.</a:t>
            </a:r>
          </a:p>
          <a:p>
            <a:r>
              <a:t>4. Results – dampak pada produktivitas.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2400</Words>
  <Application>WPS Presentation</Application>
  <PresentationFormat>On-screen Show (4:3)</PresentationFormat>
  <Paragraphs>89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BAB 3 – Pelatihan (Training)</vt:lpstr>
      <vt:lpstr>Pengertian Pelatihan</vt:lpstr>
      <vt:lpstr>Tujuan Pelatihan</vt:lpstr>
      <vt:lpstr>Manfaat Pelatihan</vt:lpstr>
      <vt:lpstr>Analisis Kebutuhan Pelatihan (TNA)</vt:lpstr>
      <vt:lpstr>Prinsip Psikologis dalam Pelatihan</vt:lpstr>
      <vt:lpstr>Metode On-the-Job Training</vt:lpstr>
      <vt:lpstr>Metode Off-the-Job Training</vt:lpstr>
      <vt:lpstr>Evaluasi Pelatihan (Model Kirkpatrick)</vt:lpstr>
      <vt:lpstr>Faktor Keberhasilan Pelatihan</vt:lpstr>
      <vt:lpstr>Peran Psikolog Industri &amp; Organisasi</vt:lpstr>
      <vt:lpstr>Kesimpulan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Zainuddin</cp:lastModifiedBy>
  <cp:revision>3</cp:revision>
  <dcterms:created xsi:type="dcterms:W3CDTF">2013-01-27T09:14:00Z</dcterms:created>
  <dcterms:modified xsi:type="dcterms:W3CDTF">2025-10-07T01:38:44Z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AC730D92E04445159E653CA27203383C_12</vt:lpwstr>
  </property>
  <property fmtid="{D5CDD505-2E9C-101B-9397-08002B2CF9AE}" pid="3" name="KSOProductBuildVer">
    <vt:lpwstr>1033-12.2.0.22549</vt:lpwstr>
  </property>
</Properties>
</file>